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70" r:id="rId9"/>
    <p:sldId id="271" r:id="rId10"/>
    <p:sldId id="272" r:id="rId11"/>
    <p:sldId id="273" r:id="rId12"/>
    <p:sldId id="274" r:id="rId13"/>
    <p:sldId id="261" r:id="rId14"/>
    <p:sldId id="263" r:id="rId15"/>
    <p:sldId id="275" r:id="rId16"/>
    <p:sldId id="265" r:id="rId17"/>
    <p:sldId id="266" r:id="rId18"/>
    <p:sldId id="267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928247-FE6C-4938-B8B6-65047F07B00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FD42BADB-1B7E-4A55-A492-98D150281ACF}">
      <dgm:prSet phldrT="[Text]" phldr="1"/>
      <dgm:spPr/>
      <dgm:t>
        <a:bodyPr/>
        <a:lstStyle/>
        <a:p>
          <a:endParaRPr lang="en-US" dirty="0"/>
        </a:p>
      </dgm:t>
    </dgm:pt>
    <dgm:pt modelId="{631E3108-7E09-4247-B2EA-E40755486991}" type="parTrans" cxnId="{2B79FE96-E177-442C-A320-7FC6D93EF269}">
      <dgm:prSet/>
      <dgm:spPr/>
      <dgm:t>
        <a:bodyPr/>
        <a:lstStyle/>
        <a:p>
          <a:endParaRPr lang="en-US"/>
        </a:p>
      </dgm:t>
    </dgm:pt>
    <dgm:pt modelId="{A1BADFB6-2FAF-45EE-8E2F-C83686368A42}" type="sibTrans" cxnId="{2B79FE96-E177-442C-A320-7FC6D93EF269}">
      <dgm:prSet/>
      <dgm:spPr/>
      <dgm:t>
        <a:bodyPr/>
        <a:lstStyle/>
        <a:p>
          <a:endParaRPr lang="en-US"/>
        </a:p>
      </dgm:t>
    </dgm:pt>
    <dgm:pt modelId="{0DC9649C-CCAF-4255-97AF-FB01C8AD7E04}">
      <dgm:prSet phldrT="[Text]" phldr="1"/>
      <dgm:spPr/>
      <dgm:t>
        <a:bodyPr/>
        <a:lstStyle/>
        <a:p>
          <a:endParaRPr lang="en-US" dirty="0"/>
        </a:p>
      </dgm:t>
    </dgm:pt>
    <dgm:pt modelId="{243ACC5E-B30C-4216-A611-DD06AC513B18}" type="parTrans" cxnId="{6608636E-8474-46AA-98AF-4868AF64C28B}">
      <dgm:prSet/>
      <dgm:spPr/>
      <dgm:t>
        <a:bodyPr/>
        <a:lstStyle/>
        <a:p>
          <a:endParaRPr lang="en-US"/>
        </a:p>
      </dgm:t>
    </dgm:pt>
    <dgm:pt modelId="{0EABC11D-B9BD-4906-9B48-7FF0FFDC7645}" type="sibTrans" cxnId="{6608636E-8474-46AA-98AF-4868AF64C28B}">
      <dgm:prSet/>
      <dgm:spPr/>
      <dgm:t>
        <a:bodyPr/>
        <a:lstStyle/>
        <a:p>
          <a:endParaRPr lang="en-US"/>
        </a:p>
      </dgm:t>
    </dgm:pt>
    <dgm:pt modelId="{0A6C77CF-D21E-40AA-A3AA-35F874881B5B}">
      <dgm:prSet phldrT="[Text]" phldr="1"/>
      <dgm:spPr/>
      <dgm:t>
        <a:bodyPr/>
        <a:lstStyle/>
        <a:p>
          <a:endParaRPr lang="en-US"/>
        </a:p>
      </dgm:t>
    </dgm:pt>
    <dgm:pt modelId="{C279C020-9E48-4537-9667-D6A2B0F60E1A}" type="parTrans" cxnId="{039EAD38-A70D-4320-9EE2-6445A8423580}">
      <dgm:prSet/>
      <dgm:spPr/>
      <dgm:t>
        <a:bodyPr/>
        <a:lstStyle/>
        <a:p>
          <a:endParaRPr lang="en-US"/>
        </a:p>
      </dgm:t>
    </dgm:pt>
    <dgm:pt modelId="{F9B599D9-D86A-46EA-8253-A9919FA50FB6}" type="sibTrans" cxnId="{039EAD38-A70D-4320-9EE2-6445A8423580}">
      <dgm:prSet/>
      <dgm:spPr/>
      <dgm:t>
        <a:bodyPr/>
        <a:lstStyle/>
        <a:p>
          <a:endParaRPr lang="en-US"/>
        </a:p>
      </dgm:t>
    </dgm:pt>
    <dgm:pt modelId="{99DA4CD0-38DD-406D-8F4E-964D8FDE61C2}">
      <dgm:prSet phldrT="[Text]" phldr="1"/>
      <dgm:spPr/>
      <dgm:t>
        <a:bodyPr/>
        <a:lstStyle/>
        <a:p>
          <a:endParaRPr lang="en-US"/>
        </a:p>
      </dgm:t>
    </dgm:pt>
    <dgm:pt modelId="{A0219C24-9A64-4C76-89CC-60EB30F56997}" type="parTrans" cxnId="{FF3E8C77-CD79-4D0D-BA37-1725A309144C}">
      <dgm:prSet/>
      <dgm:spPr/>
      <dgm:t>
        <a:bodyPr/>
        <a:lstStyle/>
        <a:p>
          <a:endParaRPr lang="en-US"/>
        </a:p>
      </dgm:t>
    </dgm:pt>
    <dgm:pt modelId="{8CF1886C-F375-4A82-9E6F-39706D3CEE8E}" type="sibTrans" cxnId="{FF3E8C77-CD79-4D0D-BA37-1725A309144C}">
      <dgm:prSet/>
      <dgm:spPr/>
      <dgm:t>
        <a:bodyPr/>
        <a:lstStyle/>
        <a:p>
          <a:endParaRPr lang="en-US"/>
        </a:p>
      </dgm:t>
    </dgm:pt>
    <dgm:pt modelId="{FDF5CFA8-DBA1-4F2D-AC3A-2567AA2B66CC}">
      <dgm:prSet phldrT="[Text]" phldr="1"/>
      <dgm:spPr/>
      <dgm:t>
        <a:bodyPr/>
        <a:lstStyle/>
        <a:p>
          <a:endParaRPr lang="en-US"/>
        </a:p>
      </dgm:t>
    </dgm:pt>
    <dgm:pt modelId="{EBAC4B11-B1CD-4576-8F7C-346213647935}" type="parTrans" cxnId="{5441B0A1-E5E6-4F3F-B780-64D7A7190352}">
      <dgm:prSet/>
      <dgm:spPr/>
      <dgm:t>
        <a:bodyPr/>
        <a:lstStyle/>
        <a:p>
          <a:endParaRPr lang="en-US"/>
        </a:p>
      </dgm:t>
    </dgm:pt>
    <dgm:pt modelId="{C1476A8F-454D-4B6D-B458-A9F5CFA0873C}" type="sibTrans" cxnId="{5441B0A1-E5E6-4F3F-B780-64D7A7190352}">
      <dgm:prSet/>
      <dgm:spPr/>
      <dgm:t>
        <a:bodyPr/>
        <a:lstStyle/>
        <a:p>
          <a:endParaRPr lang="en-US"/>
        </a:p>
      </dgm:t>
    </dgm:pt>
    <dgm:pt modelId="{EE5176D9-E22C-43CE-9583-D973C861DA44}">
      <dgm:prSet phldrT="[Text]" phldr="1"/>
      <dgm:spPr/>
      <dgm:t>
        <a:bodyPr/>
        <a:lstStyle/>
        <a:p>
          <a:endParaRPr lang="en-US"/>
        </a:p>
      </dgm:t>
    </dgm:pt>
    <dgm:pt modelId="{8CCB2ABF-C83F-4D22-938F-2C7C68436192}" type="parTrans" cxnId="{AD1A0A92-8320-43C9-B517-1A5023A6B29F}">
      <dgm:prSet/>
      <dgm:spPr/>
      <dgm:t>
        <a:bodyPr/>
        <a:lstStyle/>
        <a:p>
          <a:endParaRPr lang="en-US"/>
        </a:p>
      </dgm:t>
    </dgm:pt>
    <dgm:pt modelId="{0DB7A4F1-FBB7-4CD2-8F34-69C8A8301F0D}" type="sibTrans" cxnId="{AD1A0A92-8320-43C9-B517-1A5023A6B29F}">
      <dgm:prSet/>
      <dgm:spPr/>
      <dgm:t>
        <a:bodyPr/>
        <a:lstStyle/>
        <a:p>
          <a:endParaRPr lang="en-US"/>
        </a:p>
      </dgm:t>
    </dgm:pt>
    <dgm:pt modelId="{779B80CA-F139-40C7-8902-ADAEB0058F94}" type="pres">
      <dgm:prSet presAssocID="{E7928247-FE6C-4938-B8B6-65047F07B00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B262C4-A099-4C80-B36F-0D72549EAD4E}" type="pres">
      <dgm:prSet presAssocID="{FD42BADB-1B7E-4A55-A492-98D150281ACF}" presName="root1" presStyleCnt="0"/>
      <dgm:spPr/>
    </dgm:pt>
    <dgm:pt modelId="{5C39A2D6-57B6-4CDF-9419-088D767B896A}" type="pres">
      <dgm:prSet presAssocID="{FD42BADB-1B7E-4A55-A492-98D150281AC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2B1473-1D8C-4106-8B0E-AD5B459FF8C1}" type="pres">
      <dgm:prSet presAssocID="{FD42BADB-1B7E-4A55-A492-98D150281ACF}" presName="level2hierChild" presStyleCnt="0"/>
      <dgm:spPr/>
    </dgm:pt>
    <dgm:pt modelId="{AC52B7FD-D51B-4E22-9A36-C5AAF7F95AD0}" type="pres">
      <dgm:prSet presAssocID="{243ACC5E-B30C-4216-A611-DD06AC513B1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8C9BE7E-83E9-452F-A398-81B5B2133E86}" type="pres">
      <dgm:prSet presAssocID="{243ACC5E-B30C-4216-A611-DD06AC513B1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DB4B582-3203-4CBE-A3E6-05ECEB5D8B2A}" type="pres">
      <dgm:prSet presAssocID="{0DC9649C-CCAF-4255-97AF-FB01C8AD7E04}" presName="root2" presStyleCnt="0"/>
      <dgm:spPr/>
    </dgm:pt>
    <dgm:pt modelId="{1F0CBD4F-7B89-4B42-AEC0-38B64D19C6BD}" type="pres">
      <dgm:prSet presAssocID="{0DC9649C-CCAF-4255-97AF-FB01C8AD7E0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E9D222-902D-4840-AF10-C623004ACE5B}" type="pres">
      <dgm:prSet presAssocID="{0DC9649C-CCAF-4255-97AF-FB01C8AD7E04}" presName="level3hierChild" presStyleCnt="0"/>
      <dgm:spPr/>
    </dgm:pt>
    <dgm:pt modelId="{8EC7CDD5-091A-4E20-A9F5-E3511256FC74}" type="pres">
      <dgm:prSet presAssocID="{C279C020-9E48-4537-9667-D6A2B0F60E1A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F154FAE-B5E7-4B5C-81DF-245EEA66A5D8}" type="pres">
      <dgm:prSet presAssocID="{C279C020-9E48-4537-9667-D6A2B0F60E1A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502FBC4-6B56-4D3B-968F-B9819311628C}" type="pres">
      <dgm:prSet presAssocID="{0A6C77CF-D21E-40AA-A3AA-35F874881B5B}" presName="root2" presStyleCnt="0"/>
      <dgm:spPr/>
    </dgm:pt>
    <dgm:pt modelId="{A079048A-9D5E-4581-B3C8-5AD43A8798CE}" type="pres">
      <dgm:prSet presAssocID="{0A6C77CF-D21E-40AA-A3AA-35F874881B5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726DD3-0ECF-4458-A762-94BFDD1424A0}" type="pres">
      <dgm:prSet presAssocID="{0A6C77CF-D21E-40AA-A3AA-35F874881B5B}" presName="level3hierChild" presStyleCnt="0"/>
      <dgm:spPr/>
    </dgm:pt>
    <dgm:pt modelId="{A2DCE44F-34FC-4033-93D1-277283961EEB}" type="pres">
      <dgm:prSet presAssocID="{A0219C24-9A64-4C76-89CC-60EB30F56997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653A41FF-472F-4D7D-A382-0AB0763B270F}" type="pres">
      <dgm:prSet presAssocID="{A0219C24-9A64-4C76-89CC-60EB30F56997}" presName="connTx" presStyleLbl="parChTrans1D3" presStyleIdx="1" presStyleCnt="3"/>
      <dgm:spPr/>
      <dgm:t>
        <a:bodyPr/>
        <a:lstStyle/>
        <a:p>
          <a:endParaRPr lang="en-US"/>
        </a:p>
      </dgm:t>
    </dgm:pt>
    <dgm:pt modelId="{D0D691A2-E511-49B8-8A11-F69B97B096E5}" type="pres">
      <dgm:prSet presAssocID="{99DA4CD0-38DD-406D-8F4E-964D8FDE61C2}" presName="root2" presStyleCnt="0"/>
      <dgm:spPr/>
    </dgm:pt>
    <dgm:pt modelId="{1CCD7138-4B80-4EDB-9939-76E7EF350AE1}" type="pres">
      <dgm:prSet presAssocID="{99DA4CD0-38DD-406D-8F4E-964D8FDE61C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785A30-D9EB-4FD9-BA7C-221813E1A8AE}" type="pres">
      <dgm:prSet presAssocID="{99DA4CD0-38DD-406D-8F4E-964D8FDE61C2}" presName="level3hierChild" presStyleCnt="0"/>
      <dgm:spPr/>
    </dgm:pt>
    <dgm:pt modelId="{41E6B4B6-6554-4DFD-8BF6-7600F452630B}" type="pres">
      <dgm:prSet presAssocID="{EBAC4B11-B1CD-4576-8F7C-3462136479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84BDCDB8-53D5-4E14-889E-861E924F22F9}" type="pres">
      <dgm:prSet presAssocID="{EBAC4B11-B1CD-4576-8F7C-3462136479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C152A092-ACB4-40FB-ACE4-FD702A709C5E}" type="pres">
      <dgm:prSet presAssocID="{FDF5CFA8-DBA1-4F2D-AC3A-2567AA2B66CC}" presName="root2" presStyleCnt="0"/>
      <dgm:spPr/>
    </dgm:pt>
    <dgm:pt modelId="{6FEE72C8-DFF3-4A81-A75D-B7343E7A50B0}" type="pres">
      <dgm:prSet presAssocID="{FDF5CFA8-DBA1-4F2D-AC3A-2567AA2B66C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EFEF4D-6DF1-4503-B123-B92AB09734CA}" type="pres">
      <dgm:prSet presAssocID="{FDF5CFA8-DBA1-4F2D-AC3A-2567AA2B66CC}" presName="level3hierChild" presStyleCnt="0"/>
      <dgm:spPr/>
    </dgm:pt>
    <dgm:pt modelId="{B55EE51C-DDBE-4B0C-ADD4-E32142102E4F}" type="pres">
      <dgm:prSet presAssocID="{8CCB2ABF-C83F-4D22-938F-2C7C68436192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1B630DDB-0DE1-4822-8318-D43E79CAA922}" type="pres">
      <dgm:prSet presAssocID="{8CCB2ABF-C83F-4D22-938F-2C7C68436192}" presName="connTx" presStyleLbl="parChTrans1D3" presStyleIdx="2" presStyleCnt="3"/>
      <dgm:spPr/>
      <dgm:t>
        <a:bodyPr/>
        <a:lstStyle/>
        <a:p>
          <a:endParaRPr lang="en-US"/>
        </a:p>
      </dgm:t>
    </dgm:pt>
    <dgm:pt modelId="{A24F6A9F-3788-40B0-AA59-B140347D3D2A}" type="pres">
      <dgm:prSet presAssocID="{EE5176D9-E22C-43CE-9583-D973C861DA44}" presName="root2" presStyleCnt="0"/>
      <dgm:spPr/>
    </dgm:pt>
    <dgm:pt modelId="{26F740D0-F58A-4D60-8679-B2084D382B01}" type="pres">
      <dgm:prSet presAssocID="{EE5176D9-E22C-43CE-9583-D973C861DA4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7A9249-8586-46C2-911F-0F8EB8EA4E7F}" type="pres">
      <dgm:prSet presAssocID="{EE5176D9-E22C-43CE-9583-D973C861DA44}" presName="level3hierChild" presStyleCnt="0"/>
      <dgm:spPr/>
    </dgm:pt>
  </dgm:ptLst>
  <dgm:cxnLst>
    <dgm:cxn modelId="{BD337A69-2267-4253-BAC2-EF0BEC77B789}" type="presOf" srcId="{EE5176D9-E22C-43CE-9583-D973C861DA44}" destId="{26F740D0-F58A-4D60-8679-B2084D382B01}" srcOrd="0" destOrd="0" presId="urn:microsoft.com/office/officeart/2005/8/layout/hierarchy2"/>
    <dgm:cxn modelId="{0FA5A6BE-0975-4FA7-87C5-631123D9DCF2}" type="presOf" srcId="{FD42BADB-1B7E-4A55-A492-98D150281ACF}" destId="{5C39A2D6-57B6-4CDF-9419-088D767B896A}" srcOrd="0" destOrd="0" presId="urn:microsoft.com/office/officeart/2005/8/layout/hierarchy2"/>
    <dgm:cxn modelId="{FE237605-811A-4D5E-A22D-9DEE66C5F7E8}" type="presOf" srcId="{A0219C24-9A64-4C76-89CC-60EB30F56997}" destId="{653A41FF-472F-4D7D-A382-0AB0763B270F}" srcOrd="1" destOrd="0" presId="urn:microsoft.com/office/officeart/2005/8/layout/hierarchy2"/>
    <dgm:cxn modelId="{69516765-1ED5-45B8-BF26-D4388E23923B}" type="presOf" srcId="{FDF5CFA8-DBA1-4F2D-AC3A-2567AA2B66CC}" destId="{6FEE72C8-DFF3-4A81-A75D-B7343E7A50B0}" srcOrd="0" destOrd="0" presId="urn:microsoft.com/office/officeart/2005/8/layout/hierarchy2"/>
    <dgm:cxn modelId="{FF3E8C77-CD79-4D0D-BA37-1725A309144C}" srcId="{0DC9649C-CCAF-4255-97AF-FB01C8AD7E04}" destId="{99DA4CD0-38DD-406D-8F4E-964D8FDE61C2}" srcOrd="1" destOrd="0" parTransId="{A0219C24-9A64-4C76-89CC-60EB30F56997}" sibTransId="{8CF1886C-F375-4A82-9E6F-39706D3CEE8E}"/>
    <dgm:cxn modelId="{6608636E-8474-46AA-98AF-4868AF64C28B}" srcId="{FD42BADB-1B7E-4A55-A492-98D150281ACF}" destId="{0DC9649C-CCAF-4255-97AF-FB01C8AD7E04}" srcOrd="0" destOrd="0" parTransId="{243ACC5E-B30C-4216-A611-DD06AC513B18}" sibTransId="{0EABC11D-B9BD-4906-9B48-7FF0FFDC7645}"/>
    <dgm:cxn modelId="{E5745D1A-8763-407C-B03C-C21793C749E3}" type="presOf" srcId="{8CCB2ABF-C83F-4D22-938F-2C7C68436192}" destId="{B55EE51C-DDBE-4B0C-ADD4-E32142102E4F}" srcOrd="0" destOrd="0" presId="urn:microsoft.com/office/officeart/2005/8/layout/hierarchy2"/>
    <dgm:cxn modelId="{DA7FD9C8-24FD-46B0-AB58-AE824F38C596}" type="presOf" srcId="{8CCB2ABF-C83F-4D22-938F-2C7C68436192}" destId="{1B630DDB-0DE1-4822-8318-D43E79CAA922}" srcOrd="1" destOrd="0" presId="urn:microsoft.com/office/officeart/2005/8/layout/hierarchy2"/>
    <dgm:cxn modelId="{1769F4F0-A192-48A5-AC5C-3034E0F5785D}" type="presOf" srcId="{E7928247-FE6C-4938-B8B6-65047F07B00A}" destId="{779B80CA-F139-40C7-8902-ADAEB0058F94}" srcOrd="0" destOrd="0" presId="urn:microsoft.com/office/officeart/2005/8/layout/hierarchy2"/>
    <dgm:cxn modelId="{2B79FE96-E177-442C-A320-7FC6D93EF269}" srcId="{E7928247-FE6C-4938-B8B6-65047F07B00A}" destId="{FD42BADB-1B7E-4A55-A492-98D150281ACF}" srcOrd="0" destOrd="0" parTransId="{631E3108-7E09-4247-B2EA-E40755486991}" sibTransId="{A1BADFB6-2FAF-45EE-8E2F-C83686368A42}"/>
    <dgm:cxn modelId="{0C0357D1-74A2-43F7-8BE5-70408E32984D}" type="presOf" srcId="{0A6C77CF-D21E-40AA-A3AA-35F874881B5B}" destId="{A079048A-9D5E-4581-B3C8-5AD43A8798CE}" srcOrd="0" destOrd="0" presId="urn:microsoft.com/office/officeart/2005/8/layout/hierarchy2"/>
    <dgm:cxn modelId="{308BD0BA-C42C-4D91-9619-399BE5670578}" type="presOf" srcId="{EBAC4B11-B1CD-4576-8F7C-346213647935}" destId="{41E6B4B6-6554-4DFD-8BF6-7600F452630B}" srcOrd="0" destOrd="0" presId="urn:microsoft.com/office/officeart/2005/8/layout/hierarchy2"/>
    <dgm:cxn modelId="{039EAD38-A70D-4320-9EE2-6445A8423580}" srcId="{0DC9649C-CCAF-4255-97AF-FB01C8AD7E04}" destId="{0A6C77CF-D21E-40AA-A3AA-35F874881B5B}" srcOrd="0" destOrd="0" parTransId="{C279C020-9E48-4537-9667-D6A2B0F60E1A}" sibTransId="{F9B599D9-D86A-46EA-8253-A9919FA50FB6}"/>
    <dgm:cxn modelId="{B1143BB0-75F7-4647-B64E-6EA1DB9BFFE3}" type="presOf" srcId="{0DC9649C-CCAF-4255-97AF-FB01C8AD7E04}" destId="{1F0CBD4F-7B89-4B42-AEC0-38B64D19C6BD}" srcOrd="0" destOrd="0" presId="urn:microsoft.com/office/officeart/2005/8/layout/hierarchy2"/>
    <dgm:cxn modelId="{A1165D8D-FECB-493F-83F6-B493282A9011}" type="presOf" srcId="{C279C020-9E48-4537-9667-D6A2B0F60E1A}" destId="{2F154FAE-B5E7-4B5C-81DF-245EEA66A5D8}" srcOrd="1" destOrd="0" presId="urn:microsoft.com/office/officeart/2005/8/layout/hierarchy2"/>
    <dgm:cxn modelId="{18BBC22F-6F52-4DDD-A91F-BB5AC5B5CD5A}" type="presOf" srcId="{EBAC4B11-B1CD-4576-8F7C-346213647935}" destId="{84BDCDB8-53D5-4E14-889E-861E924F22F9}" srcOrd="1" destOrd="0" presId="urn:microsoft.com/office/officeart/2005/8/layout/hierarchy2"/>
    <dgm:cxn modelId="{FF844928-8BF8-4930-8089-7BBE94970CD6}" type="presOf" srcId="{C279C020-9E48-4537-9667-D6A2B0F60E1A}" destId="{8EC7CDD5-091A-4E20-A9F5-E3511256FC74}" srcOrd="0" destOrd="0" presId="urn:microsoft.com/office/officeart/2005/8/layout/hierarchy2"/>
    <dgm:cxn modelId="{B4D3E0CD-C17E-4D78-98B0-745972919874}" type="presOf" srcId="{99DA4CD0-38DD-406D-8F4E-964D8FDE61C2}" destId="{1CCD7138-4B80-4EDB-9939-76E7EF350AE1}" srcOrd="0" destOrd="0" presId="urn:microsoft.com/office/officeart/2005/8/layout/hierarchy2"/>
    <dgm:cxn modelId="{AD1A0A92-8320-43C9-B517-1A5023A6B29F}" srcId="{FDF5CFA8-DBA1-4F2D-AC3A-2567AA2B66CC}" destId="{EE5176D9-E22C-43CE-9583-D973C861DA44}" srcOrd="0" destOrd="0" parTransId="{8CCB2ABF-C83F-4D22-938F-2C7C68436192}" sibTransId="{0DB7A4F1-FBB7-4CD2-8F34-69C8A8301F0D}"/>
    <dgm:cxn modelId="{EEC3BFE7-7C00-4FD9-9E49-0EC7CD22C890}" type="presOf" srcId="{243ACC5E-B30C-4216-A611-DD06AC513B18}" destId="{AC52B7FD-D51B-4E22-9A36-C5AAF7F95AD0}" srcOrd="0" destOrd="0" presId="urn:microsoft.com/office/officeart/2005/8/layout/hierarchy2"/>
    <dgm:cxn modelId="{5441B0A1-E5E6-4F3F-B780-64D7A7190352}" srcId="{FD42BADB-1B7E-4A55-A492-98D150281ACF}" destId="{FDF5CFA8-DBA1-4F2D-AC3A-2567AA2B66CC}" srcOrd="1" destOrd="0" parTransId="{EBAC4B11-B1CD-4576-8F7C-346213647935}" sibTransId="{C1476A8F-454D-4B6D-B458-A9F5CFA0873C}"/>
    <dgm:cxn modelId="{2991DE4E-4C0C-4CB7-AA07-1BE60E5E4850}" type="presOf" srcId="{243ACC5E-B30C-4216-A611-DD06AC513B18}" destId="{78C9BE7E-83E9-452F-A398-81B5B2133E86}" srcOrd="1" destOrd="0" presId="urn:microsoft.com/office/officeart/2005/8/layout/hierarchy2"/>
    <dgm:cxn modelId="{3D5AA528-CD5E-4F81-BDF7-117BBFCE9F1C}" type="presOf" srcId="{A0219C24-9A64-4C76-89CC-60EB30F56997}" destId="{A2DCE44F-34FC-4033-93D1-277283961EEB}" srcOrd="0" destOrd="0" presId="urn:microsoft.com/office/officeart/2005/8/layout/hierarchy2"/>
    <dgm:cxn modelId="{0839E10D-F374-4E4E-935C-8B12E99F7D15}" type="presParOf" srcId="{779B80CA-F139-40C7-8902-ADAEB0058F94}" destId="{30B262C4-A099-4C80-B36F-0D72549EAD4E}" srcOrd="0" destOrd="0" presId="urn:microsoft.com/office/officeart/2005/8/layout/hierarchy2"/>
    <dgm:cxn modelId="{0496A3EB-06C2-4191-BED2-118851EA4EC4}" type="presParOf" srcId="{30B262C4-A099-4C80-B36F-0D72549EAD4E}" destId="{5C39A2D6-57B6-4CDF-9419-088D767B896A}" srcOrd="0" destOrd="0" presId="urn:microsoft.com/office/officeart/2005/8/layout/hierarchy2"/>
    <dgm:cxn modelId="{55F24789-6015-49EF-9845-596204E10969}" type="presParOf" srcId="{30B262C4-A099-4C80-B36F-0D72549EAD4E}" destId="{352B1473-1D8C-4106-8B0E-AD5B459FF8C1}" srcOrd="1" destOrd="0" presId="urn:microsoft.com/office/officeart/2005/8/layout/hierarchy2"/>
    <dgm:cxn modelId="{20A54F97-9F7C-453B-9D8D-D17E832C6C6E}" type="presParOf" srcId="{352B1473-1D8C-4106-8B0E-AD5B459FF8C1}" destId="{AC52B7FD-D51B-4E22-9A36-C5AAF7F95AD0}" srcOrd="0" destOrd="0" presId="urn:microsoft.com/office/officeart/2005/8/layout/hierarchy2"/>
    <dgm:cxn modelId="{0A0F65CA-3EB2-4D6B-8CE0-E2A549F00922}" type="presParOf" srcId="{AC52B7FD-D51B-4E22-9A36-C5AAF7F95AD0}" destId="{78C9BE7E-83E9-452F-A398-81B5B2133E86}" srcOrd="0" destOrd="0" presId="urn:microsoft.com/office/officeart/2005/8/layout/hierarchy2"/>
    <dgm:cxn modelId="{3CEDFD06-BC53-4503-BFF7-7E051D917CAD}" type="presParOf" srcId="{352B1473-1D8C-4106-8B0E-AD5B459FF8C1}" destId="{9DB4B582-3203-4CBE-A3E6-05ECEB5D8B2A}" srcOrd="1" destOrd="0" presId="urn:microsoft.com/office/officeart/2005/8/layout/hierarchy2"/>
    <dgm:cxn modelId="{D0F892FA-B4C4-412D-B9F4-8B3F7F49BD3F}" type="presParOf" srcId="{9DB4B582-3203-4CBE-A3E6-05ECEB5D8B2A}" destId="{1F0CBD4F-7B89-4B42-AEC0-38B64D19C6BD}" srcOrd="0" destOrd="0" presId="urn:microsoft.com/office/officeart/2005/8/layout/hierarchy2"/>
    <dgm:cxn modelId="{1E561D39-C847-4D5B-93E1-B501BEC7779A}" type="presParOf" srcId="{9DB4B582-3203-4CBE-A3E6-05ECEB5D8B2A}" destId="{11E9D222-902D-4840-AF10-C623004ACE5B}" srcOrd="1" destOrd="0" presId="urn:microsoft.com/office/officeart/2005/8/layout/hierarchy2"/>
    <dgm:cxn modelId="{D90D6C9F-D6FA-452B-B93F-4E24CE17E9BE}" type="presParOf" srcId="{11E9D222-902D-4840-AF10-C623004ACE5B}" destId="{8EC7CDD5-091A-4E20-A9F5-E3511256FC74}" srcOrd="0" destOrd="0" presId="urn:microsoft.com/office/officeart/2005/8/layout/hierarchy2"/>
    <dgm:cxn modelId="{0621654E-A43A-4D5A-8670-8E11654D23A9}" type="presParOf" srcId="{8EC7CDD5-091A-4E20-A9F5-E3511256FC74}" destId="{2F154FAE-B5E7-4B5C-81DF-245EEA66A5D8}" srcOrd="0" destOrd="0" presId="urn:microsoft.com/office/officeart/2005/8/layout/hierarchy2"/>
    <dgm:cxn modelId="{2A6E40E9-9742-48E8-A34B-B8648D18AC89}" type="presParOf" srcId="{11E9D222-902D-4840-AF10-C623004ACE5B}" destId="{A502FBC4-6B56-4D3B-968F-B9819311628C}" srcOrd="1" destOrd="0" presId="urn:microsoft.com/office/officeart/2005/8/layout/hierarchy2"/>
    <dgm:cxn modelId="{BE8DD543-6A57-49E8-B9BE-7D5B54719A9D}" type="presParOf" srcId="{A502FBC4-6B56-4D3B-968F-B9819311628C}" destId="{A079048A-9D5E-4581-B3C8-5AD43A8798CE}" srcOrd="0" destOrd="0" presId="urn:microsoft.com/office/officeart/2005/8/layout/hierarchy2"/>
    <dgm:cxn modelId="{E4A966A4-B8D5-4E98-B4AC-C197E4528C5E}" type="presParOf" srcId="{A502FBC4-6B56-4D3B-968F-B9819311628C}" destId="{7D726DD3-0ECF-4458-A762-94BFDD1424A0}" srcOrd="1" destOrd="0" presId="urn:microsoft.com/office/officeart/2005/8/layout/hierarchy2"/>
    <dgm:cxn modelId="{F8870248-0EF7-481E-AC02-B652D47851E2}" type="presParOf" srcId="{11E9D222-902D-4840-AF10-C623004ACE5B}" destId="{A2DCE44F-34FC-4033-93D1-277283961EEB}" srcOrd="2" destOrd="0" presId="urn:microsoft.com/office/officeart/2005/8/layout/hierarchy2"/>
    <dgm:cxn modelId="{060FA5A9-A595-431E-B21D-4C5831416D73}" type="presParOf" srcId="{A2DCE44F-34FC-4033-93D1-277283961EEB}" destId="{653A41FF-472F-4D7D-A382-0AB0763B270F}" srcOrd="0" destOrd="0" presId="urn:microsoft.com/office/officeart/2005/8/layout/hierarchy2"/>
    <dgm:cxn modelId="{FB52BA01-4D5B-42E4-9F9E-AEBAE98CA3A1}" type="presParOf" srcId="{11E9D222-902D-4840-AF10-C623004ACE5B}" destId="{D0D691A2-E511-49B8-8A11-F69B97B096E5}" srcOrd="3" destOrd="0" presId="urn:microsoft.com/office/officeart/2005/8/layout/hierarchy2"/>
    <dgm:cxn modelId="{99852488-39E0-454D-BE5F-105FF1EC526A}" type="presParOf" srcId="{D0D691A2-E511-49B8-8A11-F69B97B096E5}" destId="{1CCD7138-4B80-4EDB-9939-76E7EF350AE1}" srcOrd="0" destOrd="0" presId="urn:microsoft.com/office/officeart/2005/8/layout/hierarchy2"/>
    <dgm:cxn modelId="{2CE75B92-70DB-4ED0-8DC1-7ED4A9D4F0DE}" type="presParOf" srcId="{D0D691A2-E511-49B8-8A11-F69B97B096E5}" destId="{EC785A30-D9EB-4FD9-BA7C-221813E1A8AE}" srcOrd="1" destOrd="0" presId="urn:microsoft.com/office/officeart/2005/8/layout/hierarchy2"/>
    <dgm:cxn modelId="{4C295C90-B115-4E68-B58A-D0D126A56DC0}" type="presParOf" srcId="{352B1473-1D8C-4106-8B0E-AD5B459FF8C1}" destId="{41E6B4B6-6554-4DFD-8BF6-7600F452630B}" srcOrd="2" destOrd="0" presId="urn:microsoft.com/office/officeart/2005/8/layout/hierarchy2"/>
    <dgm:cxn modelId="{AC8E81AC-C214-402D-8E1B-1EC6D5A345D3}" type="presParOf" srcId="{41E6B4B6-6554-4DFD-8BF6-7600F452630B}" destId="{84BDCDB8-53D5-4E14-889E-861E924F22F9}" srcOrd="0" destOrd="0" presId="urn:microsoft.com/office/officeart/2005/8/layout/hierarchy2"/>
    <dgm:cxn modelId="{2897AF86-914C-4A4A-A5BF-6DFD052B51DE}" type="presParOf" srcId="{352B1473-1D8C-4106-8B0E-AD5B459FF8C1}" destId="{C152A092-ACB4-40FB-ACE4-FD702A709C5E}" srcOrd="3" destOrd="0" presId="urn:microsoft.com/office/officeart/2005/8/layout/hierarchy2"/>
    <dgm:cxn modelId="{B2BDE883-170D-4ED9-A29F-990FD77AD8E4}" type="presParOf" srcId="{C152A092-ACB4-40FB-ACE4-FD702A709C5E}" destId="{6FEE72C8-DFF3-4A81-A75D-B7343E7A50B0}" srcOrd="0" destOrd="0" presId="urn:microsoft.com/office/officeart/2005/8/layout/hierarchy2"/>
    <dgm:cxn modelId="{73B80D82-994A-467B-973C-64615BEC90FF}" type="presParOf" srcId="{C152A092-ACB4-40FB-ACE4-FD702A709C5E}" destId="{14EFEF4D-6DF1-4503-B123-B92AB09734CA}" srcOrd="1" destOrd="0" presId="urn:microsoft.com/office/officeart/2005/8/layout/hierarchy2"/>
    <dgm:cxn modelId="{9C87ABBD-51B2-4A7A-9586-E15D1D6EA414}" type="presParOf" srcId="{14EFEF4D-6DF1-4503-B123-B92AB09734CA}" destId="{B55EE51C-DDBE-4B0C-ADD4-E32142102E4F}" srcOrd="0" destOrd="0" presId="urn:microsoft.com/office/officeart/2005/8/layout/hierarchy2"/>
    <dgm:cxn modelId="{38D4D939-1709-44BD-8A2D-8B55DEADC1CC}" type="presParOf" srcId="{B55EE51C-DDBE-4B0C-ADD4-E32142102E4F}" destId="{1B630DDB-0DE1-4822-8318-D43E79CAA922}" srcOrd="0" destOrd="0" presId="urn:microsoft.com/office/officeart/2005/8/layout/hierarchy2"/>
    <dgm:cxn modelId="{C2EF3BA7-9350-4CD5-A07C-DB8BBC4BEE43}" type="presParOf" srcId="{14EFEF4D-6DF1-4503-B123-B92AB09734CA}" destId="{A24F6A9F-3788-40B0-AA59-B140347D3D2A}" srcOrd="1" destOrd="0" presId="urn:microsoft.com/office/officeart/2005/8/layout/hierarchy2"/>
    <dgm:cxn modelId="{9F6598B4-90CA-4F45-A7FF-12B1B7619F0F}" type="presParOf" srcId="{A24F6A9F-3788-40B0-AA59-B140347D3D2A}" destId="{26F740D0-F58A-4D60-8679-B2084D382B01}" srcOrd="0" destOrd="0" presId="urn:microsoft.com/office/officeart/2005/8/layout/hierarchy2"/>
    <dgm:cxn modelId="{5BABEDF9-711F-4C5E-B299-3FAE1F62B900}" type="presParOf" srcId="{A24F6A9F-3788-40B0-AA59-B140347D3D2A}" destId="{9C7A9249-8586-46C2-911F-0F8EB8EA4E7F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Circular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In circular charts the chief executives position is in the middle of the chart. The flow of authority moves outwards in circles drawn outside the middle circle.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Organization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Clear superior subordinate relationships is explained</a:t>
            </a:r>
          </a:p>
          <a:p>
            <a:pPr marL="596646" indent="-514350">
              <a:buAutoNum type="arabicPeriod"/>
            </a:pPr>
            <a:r>
              <a:rPr lang="en-US" dirty="0" smtClean="0"/>
              <a:t>Better understanding objectives</a:t>
            </a:r>
          </a:p>
          <a:p>
            <a:pPr marL="596646" indent="-514350">
              <a:buAutoNum type="arabicPeriod"/>
            </a:pPr>
            <a:r>
              <a:rPr lang="en-US" dirty="0" smtClean="0"/>
              <a:t>It provides useful information to outsider contacting the organization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It helps in boosting team spirit</a:t>
            </a:r>
          </a:p>
          <a:p>
            <a:pPr marL="596646" indent="-514350">
              <a:buAutoNum type="arabicPeriod"/>
            </a:pPr>
            <a:r>
              <a:rPr lang="en-US" dirty="0" smtClean="0"/>
              <a:t>It narrows down scope of politics</a:t>
            </a:r>
          </a:p>
          <a:p>
            <a:pPr marL="59664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Limitations of Organization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smtClean="0"/>
              <a:t>Individuals may confuse authority relationships with status</a:t>
            </a:r>
          </a:p>
          <a:p>
            <a:pPr marL="596646" indent="-514350">
              <a:buAutoNum type="arabicPeriod"/>
            </a:pPr>
            <a:r>
              <a:rPr lang="en-US" dirty="0" smtClean="0"/>
              <a:t>It shows only formal authority</a:t>
            </a:r>
          </a:p>
          <a:p>
            <a:pPr marL="596646" indent="-514350">
              <a:buAutoNum type="arabicPeriod"/>
            </a:pPr>
            <a:r>
              <a:rPr lang="en-US" dirty="0" smtClean="0"/>
              <a:t>It tends to destroy team spirit and hindrance in team building</a:t>
            </a:r>
          </a:p>
          <a:p>
            <a:pPr marL="596646" indent="-514350">
              <a:buAutoNum type="arabicPeriod"/>
            </a:pPr>
            <a:r>
              <a:rPr lang="en-US" dirty="0" smtClean="0"/>
              <a:t>The cost of preparing, storing and updating charts are high</a:t>
            </a:r>
          </a:p>
          <a:p>
            <a:pPr marL="596646" indent="-514350">
              <a:buAutoNum type="arabicPeriod"/>
            </a:pPr>
            <a:r>
              <a:rPr lang="en-US" dirty="0" smtClean="0"/>
              <a:t>Updating in the organizational charts is difficult.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“Departmentation is the efficient and effective grouping of jobs into meaningful work units to co-ordinate number of jobs towards accomplishing organizational goals”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of Departmentation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several basis of </a:t>
            </a:r>
            <a:r>
              <a:rPr lang="en-US" dirty="0" err="1" smtClean="0"/>
              <a:t>departmentation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Departmentation</a:t>
            </a:r>
            <a:r>
              <a:rPr lang="en-US" dirty="0" smtClean="0"/>
              <a:t> by function</a:t>
            </a:r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733800" y="2819400"/>
            <a:ext cx="1981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76400" y="44958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33800" y="44958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Sales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00800" y="4495800"/>
            <a:ext cx="1676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09800" y="41148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</p:cNvCxnSpPr>
          <p:nvPr/>
        </p:nvCxnSpPr>
        <p:spPr>
          <a:xfrm rot="5400000">
            <a:off x="4495800" y="3962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019300" y="43053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0"/>
          </p:cNvCxnSpPr>
          <p:nvPr/>
        </p:nvCxnSpPr>
        <p:spPr>
          <a:xfrm rot="5400000">
            <a:off x="7086600" y="4267200"/>
            <a:ext cx="381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495800" y="4343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err="1" smtClean="0"/>
              <a:t>Departmentation</a:t>
            </a:r>
            <a:r>
              <a:rPr lang="en-US" dirty="0" smtClean="0"/>
              <a:t> by Product</a:t>
            </a:r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733800" y="2819400"/>
            <a:ext cx="1981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76400" y="4495800"/>
            <a:ext cx="1371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Automobiles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33800" y="44958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</a:t>
            </a:r>
            <a:r>
              <a:rPr lang="en-US" dirty="0" err="1" smtClean="0"/>
              <a:t>Refigeration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00800" y="4495800"/>
            <a:ext cx="1676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  Spare parts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09800" y="4114800"/>
            <a:ext cx="510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</p:cNvCxnSpPr>
          <p:nvPr/>
        </p:nvCxnSpPr>
        <p:spPr>
          <a:xfrm rot="5400000">
            <a:off x="4495800" y="3962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019300" y="43053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0"/>
          </p:cNvCxnSpPr>
          <p:nvPr/>
        </p:nvCxnSpPr>
        <p:spPr>
          <a:xfrm rot="5400000">
            <a:off x="7086600" y="4267200"/>
            <a:ext cx="381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495800" y="4343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Departmentation by Territory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81400" y="2133600"/>
            <a:ext cx="1676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3733800"/>
            <a:ext cx="1371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East zone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895600" y="3810000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  west zone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29200" y="3810000"/>
            <a:ext cx="1447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North zone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934200" y="3810000"/>
            <a:ext cx="1676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  South zone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752600" y="3352800"/>
            <a:ext cx="601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962400" y="3200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485900" y="3543300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8" idx="0"/>
          </p:cNvCxnSpPr>
          <p:nvPr/>
        </p:nvCxnSpPr>
        <p:spPr>
          <a:xfrm rot="5400000">
            <a:off x="7543800" y="3581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6" idx="0"/>
          </p:cNvCxnSpPr>
          <p:nvPr/>
        </p:nvCxnSpPr>
        <p:spPr>
          <a:xfrm rot="5400000">
            <a:off x="3505200" y="3581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7" idx="0"/>
          </p:cNvCxnSpPr>
          <p:nvPr/>
        </p:nvCxnSpPr>
        <p:spPr>
          <a:xfrm rot="16200000" flipH="1">
            <a:off x="5505450" y="3562350"/>
            <a:ext cx="457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 Departmentation by Process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2209800"/>
            <a:ext cx="2438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962400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Drilling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3962400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Grinding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14800" y="3886200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welding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38800" y="38862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Assembling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391400" y="3886200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Finishing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752600" y="3352800"/>
            <a:ext cx="6096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0"/>
          </p:cNvCxnSpPr>
          <p:nvPr/>
        </p:nvCxnSpPr>
        <p:spPr>
          <a:xfrm rot="5400000">
            <a:off x="1485900" y="36957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934494" y="36949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382294" y="36949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906294" y="36187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582694" y="36949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382294" y="3237706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5. Departmentation by customer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2133600"/>
            <a:ext cx="2514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1800" y="4038600"/>
            <a:ext cx="2209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Foreign customers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0" y="4038600"/>
            <a:ext cx="2514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Wholesale customers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0" y="4114800"/>
            <a:ext cx="2514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Retail customers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3733800"/>
            <a:ext cx="556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2"/>
          </p:cNvCxnSpPr>
          <p:nvPr/>
        </p:nvCxnSpPr>
        <p:spPr>
          <a:xfrm rot="5400000">
            <a:off x="4705350" y="3524250"/>
            <a:ext cx="381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019300" y="39243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6" idx="0"/>
          </p:cNvCxnSpPr>
          <p:nvPr/>
        </p:nvCxnSpPr>
        <p:spPr>
          <a:xfrm rot="16200000" flipH="1">
            <a:off x="5124450" y="386715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20000" y="3886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5. Departmentation by Time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2133600"/>
            <a:ext cx="2514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Manager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1800" y="4038600"/>
            <a:ext cx="2209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Night Shift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0" y="4038600"/>
            <a:ext cx="2514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Evening Shift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0" y="4114800"/>
            <a:ext cx="2514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Day Shift 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3733800"/>
            <a:ext cx="556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2"/>
          </p:cNvCxnSpPr>
          <p:nvPr/>
        </p:nvCxnSpPr>
        <p:spPr>
          <a:xfrm rot="5400000">
            <a:off x="4705350" y="3524250"/>
            <a:ext cx="381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019300" y="39243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991100" y="40767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20000" y="3886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  “Organizing is the function of gathering resources, establishing orderly uses for such resources and structuring tasks to fulfill organizational plans”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 </a:t>
            </a:r>
            <a:r>
              <a:rPr lang="en-US" dirty="0" err="1" smtClean="0"/>
              <a:t>Departmentation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Take advantage of specialization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Facilitate control</a:t>
            </a:r>
          </a:p>
          <a:p>
            <a:pPr marL="596646" indent="-514350">
              <a:buAutoNum type="arabicPeriod"/>
            </a:pPr>
            <a:r>
              <a:rPr lang="en-US" dirty="0" smtClean="0"/>
              <a:t>Secure adequate attention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Recognize local conditions</a:t>
            </a:r>
          </a:p>
          <a:p>
            <a:pPr marL="596646" indent="-514350">
              <a:buAutoNum type="arabicPeriod"/>
            </a:pPr>
            <a:r>
              <a:rPr lang="en-US" dirty="0" smtClean="0"/>
              <a:t>Reduce expenses</a:t>
            </a:r>
          </a:p>
          <a:p>
            <a:pPr marL="59664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 of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Delegation is the downward transfer of formal authority to subordinates to facilitate the accomplishment of the assigned work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Delegation of work becomes necessary as the organization grows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Some of the important features of delegation are as follows</a:t>
            </a:r>
          </a:p>
          <a:p>
            <a:pPr marL="596646" indent="-514350">
              <a:buAutoNum type="arabicPeriod"/>
            </a:pPr>
            <a:r>
              <a:rPr lang="en-US" dirty="0" smtClean="0"/>
              <a:t>Two-sided relationship</a:t>
            </a:r>
          </a:p>
          <a:p>
            <a:pPr marL="596646" indent="-514350">
              <a:buAutoNum type="arabicPeriod"/>
            </a:pPr>
            <a:r>
              <a:rPr lang="en-US" dirty="0" smtClean="0"/>
              <a:t>Act of trust</a:t>
            </a:r>
          </a:p>
          <a:p>
            <a:pPr marL="596646" indent="-514350">
              <a:buAutoNum type="arabicPeriod"/>
            </a:pPr>
            <a:r>
              <a:rPr lang="en-US" dirty="0" smtClean="0"/>
              <a:t>Freedom to think and act</a:t>
            </a:r>
          </a:p>
          <a:p>
            <a:pPr marL="596646" indent="-514350">
              <a:buAutoNum type="arabicPeriod"/>
            </a:pPr>
            <a:r>
              <a:rPr lang="en-US" dirty="0" smtClean="0"/>
              <a:t>Dependency relationship</a:t>
            </a:r>
          </a:p>
          <a:p>
            <a:pPr marL="596646" indent="-514350">
              <a:buAutoNum type="arabicPeriod"/>
            </a:pPr>
            <a:r>
              <a:rPr lang="en-US" dirty="0" smtClean="0"/>
              <a:t>A challenging task</a:t>
            </a:r>
          </a:p>
          <a:p>
            <a:pPr marL="596646" indent="-514350">
              <a:buAutoNum type="arabicPeriod"/>
            </a:pPr>
            <a:r>
              <a:rPr lang="en-US" dirty="0" smtClean="0"/>
              <a:t>Forward-thinking principle</a:t>
            </a:r>
          </a:p>
          <a:p>
            <a:pPr marL="596646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	Some of the principles that serve as guidelines for the delegation of authority are as bellow</a:t>
            </a:r>
          </a:p>
          <a:p>
            <a:pPr marL="596646" indent="-514350">
              <a:buAutoNum type="arabicPeriod"/>
            </a:pPr>
            <a:r>
              <a:rPr lang="en-US" dirty="0" smtClean="0"/>
              <a:t>Functional authority</a:t>
            </a:r>
          </a:p>
          <a:p>
            <a:pPr marL="596646" indent="-514350">
              <a:buAutoNum type="arabicPeriod"/>
            </a:pPr>
            <a:r>
              <a:rPr lang="en-US" dirty="0" smtClean="0"/>
              <a:t>Matching authority and responsibility</a:t>
            </a:r>
          </a:p>
          <a:p>
            <a:pPr marL="596646" indent="-514350">
              <a:buAutoNum type="arabicPeriod"/>
            </a:pPr>
            <a:r>
              <a:rPr lang="en-US" dirty="0" smtClean="0"/>
              <a:t>Unity of command</a:t>
            </a:r>
          </a:p>
          <a:p>
            <a:pPr marL="596646" indent="-514350">
              <a:buAutoNum type="arabicPeriod"/>
            </a:pPr>
            <a:r>
              <a:rPr lang="en-US" dirty="0" smtClean="0"/>
              <a:t>Principle of communication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Principle of management by exception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process of Delegation  includes</a:t>
            </a:r>
          </a:p>
          <a:p>
            <a:pPr>
              <a:buNone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Determination of results to be obtained</a:t>
            </a:r>
          </a:p>
          <a:p>
            <a:pPr marL="596646" indent="-514350">
              <a:buAutoNum type="arabicPeriod"/>
            </a:pPr>
            <a:r>
              <a:rPr lang="en-US" dirty="0" smtClean="0"/>
              <a:t>Assignment of task or responsibility</a:t>
            </a:r>
          </a:p>
          <a:p>
            <a:pPr marL="596646" indent="-514350">
              <a:buAutoNum type="arabicPeriod"/>
            </a:pPr>
            <a:r>
              <a:rPr lang="en-US" dirty="0" smtClean="0"/>
              <a:t>Delegation of authority to make decisions</a:t>
            </a:r>
          </a:p>
          <a:p>
            <a:pPr marL="596646" indent="-514350">
              <a:buAutoNum type="arabicPeriod"/>
            </a:pPr>
            <a:r>
              <a:rPr lang="en-US" dirty="0" smtClean="0"/>
              <a:t>Accounting for the accomplishment (results)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Delegation has several advantages</a:t>
            </a:r>
          </a:p>
          <a:p>
            <a:pPr marL="596646" indent="-514350">
              <a:buAutoNum type="arabicPeriod"/>
            </a:pPr>
            <a:r>
              <a:rPr lang="en-US" dirty="0" smtClean="0"/>
              <a:t>It relieves the manager of his heavy workload</a:t>
            </a:r>
          </a:p>
          <a:p>
            <a:pPr marL="596646" indent="-514350">
              <a:buAutoNum type="arabicPeriod"/>
            </a:pPr>
            <a:r>
              <a:rPr lang="en-US" dirty="0" smtClean="0"/>
              <a:t>Speeds up decision making</a:t>
            </a:r>
          </a:p>
          <a:p>
            <a:pPr marL="596646" indent="-514350">
              <a:buAutoNum type="arabicPeriod"/>
            </a:pPr>
            <a:r>
              <a:rPr lang="en-US" dirty="0" smtClean="0"/>
              <a:t>Helps to create a formal </a:t>
            </a:r>
            <a:r>
              <a:rPr lang="en-US" dirty="0" err="1" smtClean="0"/>
              <a:t>organisation</a:t>
            </a:r>
            <a:r>
              <a:rPr lang="en-US" dirty="0" smtClean="0"/>
              <a:t> structure</a:t>
            </a:r>
          </a:p>
          <a:p>
            <a:pPr marL="596646" indent="-514350">
              <a:buAutoNum type="arabicPeriod"/>
            </a:pPr>
            <a:r>
              <a:rPr lang="en-US" dirty="0" smtClean="0"/>
              <a:t>Helps subordinates to be trained for a future position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Motivates the subordinates</a:t>
            </a:r>
          </a:p>
          <a:p>
            <a:pPr marL="596646" indent="-514350">
              <a:buAutoNum type="arabicPeriod"/>
            </a:pPr>
            <a:r>
              <a:rPr lang="en-US" dirty="0" smtClean="0"/>
              <a:t>Creates a sense of belongingness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Centralization and Decentralization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Centralization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Centralization is that condition where much of the decision making authority is retained at the top of the managerial hierarchy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 </a:t>
            </a:r>
            <a:r>
              <a:rPr lang="en-US" dirty="0" smtClean="0"/>
              <a:t>Centralization refers to systematic reservation of authority at central points within the organization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</a:t>
            </a:r>
            <a:r>
              <a:rPr lang="en-US" dirty="0" smtClean="0"/>
              <a:t>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smtClean="0"/>
              <a:t>It facilitates personal leadership</a:t>
            </a:r>
          </a:p>
          <a:p>
            <a:pPr marL="596646" indent="-514350">
              <a:buAutoNum type="arabicPeriod"/>
            </a:pPr>
            <a:r>
              <a:rPr lang="en-US" dirty="0" smtClean="0"/>
              <a:t>It is a best means for integration of overall activities</a:t>
            </a:r>
          </a:p>
          <a:p>
            <a:pPr marL="596646" indent="-514350">
              <a:buAutoNum type="arabicPeriod"/>
            </a:pPr>
            <a:r>
              <a:rPr lang="en-US" dirty="0" smtClean="0"/>
              <a:t>It helps to handle emergencies successfully</a:t>
            </a:r>
          </a:p>
          <a:p>
            <a:pPr marL="596646" indent="-514350">
              <a:buAutoNum type="arabicPeriod"/>
            </a:pPr>
            <a:r>
              <a:rPr lang="en-US" dirty="0" smtClean="0"/>
              <a:t>It promotes uniformity in action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Duplication of functions are </a:t>
            </a:r>
            <a:r>
              <a:rPr lang="en-US" dirty="0" err="1" smtClean="0"/>
              <a:t>minimised</a:t>
            </a:r>
            <a:endParaRPr lang="en-US" dirty="0" smtClean="0"/>
          </a:p>
          <a:p>
            <a:pPr marL="59664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Centralization is the condition where much of the decision making authority is pushed downwards to the lower management levels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Decentralization means delegation of authority to the subordinates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</a:t>
            </a:r>
            <a:r>
              <a:rPr lang="en-US" dirty="0" smtClean="0"/>
              <a:t>Decentralization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smtClean="0"/>
              <a:t>Decentralization permits quicker and better decision making</a:t>
            </a:r>
          </a:p>
          <a:p>
            <a:pPr marL="596646" indent="-514350">
              <a:buAutoNum type="arabicPeriod"/>
            </a:pPr>
            <a:r>
              <a:rPr lang="en-US" dirty="0" smtClean="0"/>
              <a:t>Decentralization leads to a competitive culture within the organization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Efficiency is increased</a:t>
            </a:r>
          </a:p>
          <a:p>
            <a:pPr marL="596646" indent="-514350">
              <a:buAutoNum type="arabicPeriod"/>
            </a:pPr>
            <a:r>
              <a:rPr lang="en-US" dirty="0" smtClean="0"/>
              <a:t>It enhances the capability of managers</a:t>
            </a:r>
          </a:p>
          <a:p>
            <a:pPr marL="596646" indent="-514350">
              <a:buAutoNum type="arabicPeriod"/>
            </a:pPr>
            <a:r>
              <a:rPr lang="en-US" dirty="0" smtClean="0"/>
              <a:t>Helps in the diversification of products</a:t>
            </a:r>
          </a:p>
          <a:p>
            <a:pPr marL="596646" indent="-514350">
              <a:buAutoNum type="arabicPeriod"/>
            </a:pPr>
            <a:r>
              <a:rPr lang="en-US" dirty="0" smtClean="0"/>
              <a:t>Reduces problems of communication</a:t>
            </a:r>
          </a:p>
          <a:p>
            <a:pPr marL="596646" indent="-514350">
              <a:buAutoNum type="arabicPeriod"/>
            </a:pPr>
            <a:endParaRPr lang="en-US" dirty="0" smtClean="0"/>
          </a:p>
          <a:p>
            <a:pPr marL="596646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Organizing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The principles of organizing are</a:t>
            </a:r>
          </a:p>
          <a:p>
            <a:pPr marL="596646" indent="-514350">
              <a:buAutoNum type="arabicPeriod"/>
            </a:pPr>
            <a:r>
              <a:rPr lang="en-US" dirty="0" smtClean="0"/>
              <a:t>Unity of objective</a:t>
            </a:r>
          </a:p>
          <a:p>
            <a:pPr marL="596646" indent="-514350">
              <a:buAutoNum type="arabicPeriod"/>
            </a:pPr>
            <a:r>
              <a:rPr lang="en-US" dirty="0" smtClean="0"/>
              <a:t>Specialization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Span of control</a:t>
            </a:r>
          </a:p>
          <a:p>
            <a:pPr marL="596646" indent="-514350">
              <a:buAutoNum type="arabicPeriod"/>
            </a:pPr>
            <a:r>
              <a:rPr lang="en-US" dirty="0" smtClean="0"/>
              <a:t>Principles of Co-ordination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Scalar principle</a:t>
            </a:r>
          </a:p>
          <a:p>
            <a:pPr marL="596646" indent="-514350">
              <a:buAutoNum type="arabicPeriod"/>
            </a:pPr>
            <a:r>
              <a:rPr lang="en-US" dirty="0" smtClean="0"/>
              <a:t>Unity of command</a:t>
            </a:r>
          </a:p>
          <a:p>
            <a:pPr marL="596646" indent="-514350">
              <a:buAutoNum type="arabicPeriod"/>
            </a:pPr>
            <a:r>
              <a:rPr lang="en-US" dirty="0" smtClean="0"/>
              <a:t>Exception Principle</a:t>
            </a:r>
          </a:p>
          <a:p>
            <a:pPr marL="596646" indent="-514350">
              <a:buAutoNum type="arabicPeriod"/>
            </a:pPr>
            <a:r>
              <a:rPr lang="en-US" dirty="0" smtClean="0"/>
              <a:t>Delegation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Unity of Direction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process of organizing consists of 5 steps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447800" y="2057400"/>
            <a:ext cx="2286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Reviewing  plans and Objectives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4343400" y="2133600"/>
            <a:ext cx="1752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Determining activities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781800" y="2209800"/>
            <a:ext cx="2057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Classifying and grouping activities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5715000" y="4343400"/>
            <a:ext cx="2057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Assigning work and resources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1752600" y="4419600"/>
            <a:ext cx="2057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Evaluating results</a:t>
            </a:r>
            <a:endParaRPr lang="en-US" sz="2800" dirty="0"/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3733800" y="2667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6" idx="1"/>
          </p:cNvCxnSpPr>
          <p:nvPr/>
        </p:nvCxnSpPr>
        <p:spPr>
          <a:xfrm>
            <a:off x="6096000" y="2667000"/>
            <a:ext cx="6858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743700" y="3695700"/>
            <a:ext cx="990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3886200" y="5105400"/>
            <a:ext cx="1828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0"/>
          </p:cNvCxnSpPr>
          <p:nvPr/>
        </p:nvCxnSpPr>
        <p:spPr>
          <a:xfrm rot="16200000" flipV="1">
            <a:off x="2190750" y="3829050"/>
            <a:ext cx="1143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 and Importance of organizing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The need and importance of organizing is based on the following points</a:t>
            </a:r>
          </a:p>
          <a:p>
            <a:pPr marL="596646" indent="-514350">
              <a:buAutoNum type="arabicPeriod"/>
            </a:pPr>
            <a:r>
              <a:rPr lang="en-US" dirty="0" smtClean="0"/>
              <a:t>Effective management</a:t>
            </a:r>
          </a:p>
          <a:p>
            <a:pPr marL="596646" indent="-514350">
              <a:buAutoNum type="arabicPeriod"/>
            </a:pPr>
            <a:r>
              <a:rPr lang="en-US" dirty="0" smtClean="0"/>
              <a:t>Co-ordination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Clarity of job</a:t>
            </a:r>
          </a:p>
          <a:p>
            <a:pPr marL="596646" indent="-514350">
              <a:buAutoNum type="arabicPeriod"/>
            </a:pPr>
            <a:r>
              <a:rPr lang="en-US" dirty="0" smtClean="0"/>
              <a:t>Efficiency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Decentralisation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Coping with change</a:t>
            </a:r>
          </a:p>
          <a:p>
            <a:pPr marL="596646" indent="-514350">
              <a:buAutoNum type="arabicPeriod"/>
            </a:pPr>
            <a:r>
              <a:rPr lang="en-US" dirty="0" smtClean="0"/>
              <a:t>Communication</a:t>
            </a:r>
          </a:p>
          <a:p>
            <a:pPr marL="596646" indent="-514350">
              <a:buAutoNum type="arabicPeriod"/>
            </a:pPr>
            <a:r>
              <a:rPr lang="en-US" dirty="0" smtClean="0"/>
              <a:t>Broader span of control</a:t>
            </a:r>
          </a:p>
          <a:p>
            <a:pPr marL="596646" indent="-514350">
              <a:buAutoNum type="arabicPeriod"/>
            </a:pPr>
            <a:r>
              <a:rPr lang="en-US" dirty="0" smtClean="0"/>
              <a:t>Discipline</a:t>
            </a:r>
          </a:p>
          <a:p>
            <a:pPr marL="596646" indent="-514350">
              <a:buAutoNum type="arabicPeriod"/>
            </a:pPr>
            <a:r>
              <a:rPr lang="en-US" dirty="0" smtClean="0"/>
              <a:t>Management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</a:t>
            </a:r>
            <a:r>
              <a:rPr lang="en-US" dirty="0" smtClean="0"/>
              <a:t>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A graphic representation of organizational structure.</a:t>
            </a:r>
          </a:p>
          <a:p>
            <a:pPr marL="596646" indent="-514350">
              <a:buAutoNum type="arabicPeriod"/>
            </a:pPr>
            <a:r>
              <a:rPr lang="en-US" dirty="0" smtClean="0"/>
              <a:t>Depicts the organization's formal structure and show only formal relationships.</a:t>
            </a:r>
          </a:p>
          <a:p>
            <a:pPr marL="596646" indent="-514350">
              <a:buAutoNum type="arabicPeriod"/>
            </a:pPr>
            <a:r>
              <a:rPr lang="en-US" dirty="0" smtClean="0"/>
              <a:t>Essentially illustrates who reports to whom.</a:t>
            </a:r>
          </a:p>
          <a:p>
            <a:pPr marL="596646" indent="-514350">
              <a:buAutoNum type="arabicPeriod"/>
            </a:pPr>
            <a:r>
              <a:rPr lang="en-US" dirty="0" smtClean="0"/>
              <a:t>Shows only the designation of the individuals</a:t>
            </a:r>
          </a:p>
          <a:p>
            <a:pPr marL="596646" indent="-514350">
              <a:buAutoNum type="arabicPeriod"/>
            </a:pPr>
            <a:r>
              <a:rPr lang="en-US" dirty="0" smtClean="0"/>
              <a:t>It is a model of the organization structure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organization chart /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	Three types of organization charts are usually employed</a:t>
            </a:r>
          </a:p>
          <a:p>
            <a:pPr>
              <a:buNone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Vertical charts</a:t>
            </a:r>
          </a:p>
          <a:p>
            <a:pPr marL="596646" indent="-514350">
              <a:buAutoNum type="arabicPeriod"/>
            </a:pPr>
            <a:r>
              <a:rPr lang="en-US" dirty="0" smtClean="0"/>
              <a:t>Horizontal charts</a:t>
            </a:r>
          </a:p>
          <a:p>
            <a:pPr marL="596646" indent="-514350">
              <a:buAutoNum type="arabicPeriod"/>
            </a:pPr>
            <a:r>
              <a:rPr lang="en-US" dirty="0" smtClean="0"/>
              <a:t>Circular charts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Vertical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Vertical charts place major functions on the top and subordinate functions at the bottom of the organizational hierarchy.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0" y="3048000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40386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40386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800" y="40386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39000" y="39624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5000" y="5181600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14800" y="51054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24600" y="51054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33600" y="60198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4" idx="2"/>
          </p:cNvCxnSpPr>
          <p:nvPr/>
        </p:nvCxnSpPr>
        <p:spPr>
          <a:xfrm rot="5400000">
            <a:off x="4572000" y="36576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62200" y="3733800"/>
            <a:ext cx="533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2209800" y="3886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4419600" y="3886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8" idx="0"/>
          </p:cNvCxnSpPr>
          <p:nvPr/>
        </p:nvCxnSpPr>
        <p:spPr>
          <a:xfrm rot="16200000" flipH="1">
            <a:off x="6038850" y="386715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543800" y="3886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62200" y="4724400"/>
            <a:ext cx="426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2"/>
          </p:cNvCxnSpPr>
          <p:nvPr/>
        </p:nvCxnSpPr>
        <p:spPr>
          <a:xfrm rot="5400000">
            <a:off x="2400300" y="46101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2171700" y="4914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6438900" y="4914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572000" y="4876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2"/>
          </p:cNvCxnSpPr>
          <p:nvPr/>
        </p:nvCxnSpPr>
        <p:spPr>
          <a:xfrm rot="5400000">
            <a:off x="2590800" y="5867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0"/>
            <a:ext cx="749808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Horizontal charts</a:t>
            </a:r>
            <a:br>
              <a:rPr lang="en-US" dirty="0" smtClean="0"/>
            </a:br>
            <a:r>
              <a:rPr lang="en-US" sz="2200" dirty="0" smtClean="0"/>
              <a:t>The horizontal chart moves from left to right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2133600"/>
          <a:ext cx="749935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</TotalTime>
  <Words>451</Words>
  <Application>Microsoft Office PowerPoint</Application>
  <PresentationFormat>On-screen Show (4:3)</PresentationFormat>
  <Paragraphs>173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Solstice</vt:lpstr>
      <vt:lpstr>Unit 3</vt:lpstr>
      <vt:lpstr>ORGANIZING</vt:lpstr>
      <vt:lpstr>Principles of Organizing</vt:lpstr>
      <vt:lpstr>Organizing process</vt:lpstr>
      <vt:lpstr>Need and Importance of organizing</vt:lpstr>
      <vt:lpstr>Organisation chart</vt:lpstr>
      <vt:lpstr>Types of organization chart / structure</vt:lpstr>
      <vt:lpstr>1. Vertical charts</vt:lpstr>
      <vt:lpstr>2. Horizontal charts The horizontal chart moves from left to right </vt:lpstr>
      <vt:lpstr>3. Circular charts</vt:lpstr>
      <vt:lpstr>Advantages of Organization charts</vt:lpstr>
      <vt:lpstr>Limitations of Organization chart</vt:lpstr>
      <vt:lpstr>Departmentation</vt:lpstr>
      <vt:lpstr>Basis of Departmentation</vt:lpstr>
      <vt:lpstr>Slide 15</vt:lpstr>
      <vt:lpstr>Slide 16</vt:lpstr>
      <vt:lpstr>Slide 17</vt:lpstr>
      <vt:lpstr>Slide 18</vt:lpstr>
      <vt:lpstr>Slide 19</vt:lpstr>
      <vt:lpstr>Factors in Departmentation</vt:lpstr>
      <vt:lpstr>Delegation of Authority</vt:lpstr>
      <vt:lpstr>Nature of Delegation</vt:lpstr>
      <vt:lpstr>Principles of Delegation</vt:lpstr>
      <vt:lpstr>Process of Delegation</vt:lpstr>
      <vt:lpstr>Advantages of Delegation</vt:lpstr>
      <vt:lpstr>Centralization and Decentralization </vt:lpstr>
      <vt:lpstr>Advantages of Centralization</vt:lpstr>
      <vt:lpstr>Decentralization</vt:lpstr>
      <vt:lpstr>Advantages of Decentralization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</dc:title>
  <dc:creator>PRABHU</dc:creator>
  <cp:lastModifiedBy>PRABHU</cp:lastModifiedBy>
  <cp:revision>33</cp:revision>
  <dcterms:created xsi:type="dcterms:W3CDTF">2006-08-16T00:00:00Z</dcterms:created>
  <dcterms:modified xsi:type="dcterms:W3CDTF">2016-08-12T11:10:41Z</dcterms:modified>
</cp:coreProperties>
</file>